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ricolage Grotesque Extra Bold" panose="020B0604020202020204" charset="0"/>
      <p:regular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21718-0D48-B64E-5C4A-E82199804AD0}" v="4" dt="2025-10-07T11:55:52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36DF-F363-43AF-856D-DE63E5A6E0B5}" type="datetimeFigureOut"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D8A53-B75A-405D-B4B4-3436981A1D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6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DevOps Migration Strategy: From Azure DevOps to GitLab with DevXcelerate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legacy pipelines into modern, scalable workflows with AI-powered automation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628" y="759857"/>
            <a:ext cx="7789545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Migrate from Azure DevOps to GitLab?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628" y="2259806"/>
            <a:ext cx="3797975" cy="2817733"/>
          </a:xfrm>
          <a:prstGeom prst="roundRect">
            <a:avLst>
              <a:gd name="adj" fmla="val 2885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6357104" y="2453283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EEAEF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67" y="2580323"/>
            <a:ext cx="261223" cy="326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7104" y="3227308"/>
            <a:ext cx="339221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Unified DevSecOps Platform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57104" y="3645813"/>
            <a:ext cx="3411022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GitLab's integrated CI/CD, security scanning, and comprehensive DevOps toolchain in one cohesive environment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5079" y="2259806"/>
            <a:ext cx="3798094" cy="2817733"/>
          </a:xfrm>
          <a:prstGeom prst="roundRect">
            <a:avLst>
              <a:gd name="adj" fmla="val 2885"/>
            </a:avLst>
          </a:prstGeom>
          <a:solidFill>
            <a:srgbClr val="282D5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48555" y="2453283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EEAEF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218" y="2580323"/>
            <a:ext cx="261223" cy="3264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8555" y="3227308"/>
            <a:ext cx="25076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Open-Core Flexibility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48555" y="3645813"/>
            <a:ext cx="3411141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workflows with GitLab's extensive plugin ecosystem and open-source adaptability for custom requirements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63628" y="5271016"/>
            <a:ext cx="7789545" cy="21986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5" name="Shape 10"/>
          <p:cNvSpPr/>
          <p:nvPr/>
        </p:nvSpPr>
        <p:spPr>
          <a:xfrm>
            <a:off x="6357104" y="5464493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EEAEF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767" y="5591532"/>
            <a:ext cx="261223" cy="3264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7104" y="6238518"/>
            <a:ext cx="266723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Enhanced Automation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57104" y="6657023"/>
            <a:ext cx="740259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 evolving business needs with advanced pipeline automation, improved collaboration, and modern DevOps practices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320" y="363260"/>
            <a:ext cx="10237946" cy="412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Understanding the Existing Azure DevOps Pipelines Landscape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2320" y="1106210"/>
            <a:ext cx="1651159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Build Pipelines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62320" y="1444585"/>
            <a:ext cx="669178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Sophisticated integration with SonarQube for code quality analysis and NexusIQ for security vulnerability scanning</a:t>
            </a: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0" y="2015609"/>
            <a:ext cx="6691789" cy="66917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3912" y="1106210"/>
            <a:ext cx="1651159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Release Pipelines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3912" y="1444585"/>
            <a:ext cx="6691789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Configuration-based deployment workflows with environment-specific settings and approval gates</a:t>
            </a: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912" y="1804392"/>
            <a:ext cx="6691789" cy="66917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320" y="9004578"/>
            <a:ext cx="13705761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ecosystem featuring custom tasks, bespoke plugins, and intricate pipeline dependencies tailored to organisational requirements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786" y="452438"/>
            <a:ext cx="7992428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Migration Challenges: Beyond Simple Pipeline Conversion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5786" y="1727359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5786" y="1984058"/>
            <a:ext cx="7992428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575786" y="2111931"/>
            <a:ext cx="297156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YAML Translation Complexity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5786" y="2467570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Converting Azure DevOps YAML and classic pipelines into GitLab CI syntax whilst preserving functionality and logic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5786" y="3281839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5786" y="3538538"/>
            <a:ext cx="7992428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575786" y="3666411"/>
            <a:ext cx="317849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 Components Migration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5786" y="4022050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Re-implementing bespoke tasks and plugins within GitLab's runner architecture and job execution framework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5786" y="4836319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5786" y="5093018"/>
            <a:ext cx="7992428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575786" y="522089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Security Integration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5786" y="5576530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Maintaining seamless SonarQube and NexusIQ security scans without disrupting existing quality gates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75786" y="6390799"/>
            <a:ext cx="164425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75786" y="6647498"/>
            <a:ext cx="7992428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8" name="Text 15"/>
          <p:cNvSpPr/>
          <p:nvPr/>
        </p:nvSpPr>
        <p:spPr>
          <a:xfrm>
            <a:off x="575786" y="6775371"/>
            <a:ext cx="2770227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Configuration Preservation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5786" y="7131010"/>
            <a:ext cx="7992428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release pipeline configurations remain robust, environment-aware, and deployment-ready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733306"/>
            <a:ext cx="7698343" cy="193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Introducing DevXcelerate: AI-Powered Pipeline Migration &amp; Generation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8" y="2979420"/>
            <a:ext cx="516374" cy="516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7330" y="310205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Intelligent Analysis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97330" y="3548658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 AI-enabled solution that comprehensively analyses existing Azure DevOps pipelines, custom tasks, and plugin dependencies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28" y="4622721"/>
            <a:ext cx="516374" cy="5163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97330" y="4745355"/>
            <a:ext cx="294167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Automated Conversion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97330" y="5191958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optimised GitLab CI pipelines with integrated security scanning and artifact management capabilities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8" y="6266021"/>
            <a:ext cx="516374" cy="516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7330" y="6388656"/>
            <a:ext cx="265283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Accelerated Delivery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97330" y="6835259"/>
            <a:ext cx="692384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Dramatically reduces manual effort, accelerates migration timelines, and minimises human error risks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846" y="530304"/>
            <a:ext cx="7794308" cy="1205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How DevXcelerate Works: Step-by-Step Migration Flow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6" y="2024658"/>
            <a:ext cx="964168" cy="1419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1777" y="2217420"/>
            <a:ext cx="347626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Pipeline Inventory &amp; Analysis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1777" y="2634377"/>
            <a:ext cx="663737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scanning of Azure DevOps pipelines, custom scripts, integrations, and dependencies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46" y="3444359"/>
            <a:ext cx="964168" cy="1419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1777" y="3637121"/>
            <a:ext cx="252126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AI-Driven Conversion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1777" y="4054078"/>
            <a:ext cx="663737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translation of build and release pipelines into GitLab CI YAML with preserved custom logic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46" y="4864060"/>
            <a:ext cx="964168" cy="1419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1777" y="5056823"/>
            <a:ext cx="241042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Validation &amp; Testing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1777" y="5473779"/>
            <a:ext cx="663737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test runs verifying pipeline functionality, security scans, and deployment processes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46" y="6283762"/>
            <a:ext cx="964168" cy="1419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1777" y="6476524"/>
            <a:ext cx="3068241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Deployment &amp; Monitoring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1777" y="6893481"/>
            <a:ext cx="663737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Pipeline deployment in GitLab with continuous feedback loops for performance optimisation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6</cp:revision>
  <dcterms:created xsi:type="dcterms:W3CDTF">2025-10-03T10:08:33Z</dcterms:created>
  <dcterms:modified xsi:type="dcterms:W3CDTF">2025-10-07T11:56:13Z</dcterms:modified>
</cp:coreProperties>
</file>